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88"/>
    <p:restoredTop sz="94632"/>
  </p:normalViewPr>
  <p:slideViewPr>
    <p:cSldViewPr snapToGrid="0" snapToObjects="1">
      <p:cViewPr>
        <p:scale>
          <a:sx n="105" d="100"/>
          <a:sy n="105" d="100"/>
        </p:scale>
        <p:origin x="144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8/16/18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16/08/2018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ZoneTexte 22">
            <a:extLst>
              <a:ext uri="{FF2B5EF4-FFF2-40B4-BE49-F238E27FC236}">
                <a16:creationId xmlns:a16="http://schemas.microsoft.com/office/drawing/2014/main" id="{01E0AD1E-A477-BB48-A19C-49D05B3DBEC8}"/>
              </a:ext>
            </a:extLst>
          </p:cNvPr>
          <p:cNvSpPr txBox="1"/>
          <p:nvPr/>
        </p:nvSpPr>
        <p:spPr>
          <a:xfrm>
            <a:off x="143451" y="98612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Luajit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DB866544-93DF-B046-88E5-3E8CAE31B16E}"/>
              </a:ext>
            </a:extLst>
          </p:cNvPr>
          <p:cNvGrpSpPr/>
          <p:nvPr/>
        </p:nvGrpSpPr>
        <p:grpSpPr>
          <a:xfrm>
            <a:off x="1703295" y="1197047"/>
            <a:ext cx="3478306" cy="3321166"/>
            <a:chOff x="1703295" y="1197047"/>
            <a:chExt cx="3478306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703295" y="119704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824676" y="119704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913976" y="195716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842644" y="156637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858770" y="301894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913976" y="205361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443084" y="196122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930102" y="340714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459210" y="340471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842644" y="158524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846586" y="303538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0116" y="278517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700139" y="239156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>
              <a:off x="2873500" y="270733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>
              <a:off x="2686687" y="239156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39D5ADED-C5FA-3B44-8298-06B988CB40F3}"/>
              </a:ext>
            </a:extLst>
          </p:cNvPr>
          <p:cNvSpPr txBox="1"/>
          <p:nvPr/>
        </p:nvSpPr>
        <p:spPr>
          <a:xfrm>
            <a:off x="197223" y="17929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MAD</a:t>
            </a:r>
          </a:p>
        </p:txBody>
      </p: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29619</TotalTime>
  <Words>81</Words>
  <Application>Microsoft Macintosh PowerPoint</Application>
  <PresentationFormat>Grand écran</PresentationFormat>
  <Paragraphs>57</Paragraphs>
  <Slides>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39</cp:revision>
  <dcterms:created xsi:type="dcterms:W3CDTF">2018-07-25T13:07:43Z</dcterms:created>
  <dcterms:modified xsi:type="dcterms:W3CDTF">2018-08-22T06:29:43Z</dcterms:modified>
</cp:coreProperties>
</file>

<file path=docProps/thumbnail.jpeg>
</file>